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6" r:id="rId7"/>
    <p:sldId id="267" r:id="rId8"/>
    <p:sldId id="265" r:id="rId9"/>
    <p:sldId id="268" r:id="rId10"/>
    <p:sldId id="269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011"/>
    <a:srgbClr val="026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9" autoAdjust="0"/>
    <p:restoredTop sz="86531" autoAdjust="0"/>
  </p:normalViewPr>
  <p:slideViewPr>
    <p:cSldViewPr>
      <p:cViewPr varScale="1">
        <p:scale>
          <a:sx n="71" d="100"/>
          <a:sy n="71" d="100"/>
        </p:scale>
        <p:origin x="17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logo-tagline-6i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48075"/>
            <a:ext cx="4124325" cy="199072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295400"/>
            <a:ext cx="5257800" cy="1524000"/>
          </a:xfrm>
        </p:spPr>
        <p:txBody>
          <a:bodyPr/>
          <a:lstStyle>
            <a:lvl1pPr algn="ctr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124200"/>
            <a:ext cx="5257800" cy="1447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4" name="Rectangle 12"/>
          <p:cNvSpPr>
            <a:spLocks noChangeArrowheads="1"/>
          </p:cNvSpPr>
          <p:nvPr userDrawn="1"/>
        </p:nvSpPr>
        <p:spPr bwMode="auto">
          <a:xfrm>
            <a:off x="0" y="914400"/>
            <a:ext cx="9144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 userDrawn="1"/>
        </p:nvSpPr>
        <p:spPr bwMode="auto">
          <a:xfrm>
            <a:off x="0" y="5715000"/>
            <a:ext cx="9144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 userDrawn="1"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1A7452-3493-49BE-8400-58256B531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78DDF5-85E3-4ED2-99A5-79287574AA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E689B6-BBA3-4439-B423-AF2E32BBC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2E2FC3-5913-488C-AC5A-4709BA2A9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124729-6D35-4582-AE05-59567D650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853523-5F78-4355-BE56-D2F863E18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8CCFEF-E2A1-43FF-8B9E-8B83BD6CA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DFE875-ABAA-4A8E-AC0C-BCF9B068E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50A864-EC95-4DDA-95AF-FAFDDB9F55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2630D5-3BF3-49D8-8DFE-A4550B924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76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B8B349-6639-4836-BCD3-23734A22D47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8" name="Picture 14" descr="seed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26338" y="5334000"/>
            <a:ext cx="1169987" cy="1266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honyadvocac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4937760" cy="247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CA" sz="3400" noProof="0" dirty="0">
                <a:solidFill>
                  <a:schemeClr val="tx1"/>
                </a:solidFill>
              </a:rPr>
              <a:t>Ateliers d'été :</a:t>
            </a:r>
            <a:br>
              <a:rPr lang="fr-CA" sz="3400" noProof="0" dirty="0">
                <a:solidFill>
                  <a:schemeClr val="tx1"/>
                </a:solidFill>
              </a:rPr>
            </a:br>
            <a:r>
              <a:rPr lang="fr-CA" sz="3400" noProof="0" dirty="0">
                <a:solidFill>
                  <a:schemeClr val="tx1"/>
                </a:solidFill>
              </a:rPr>
              <a:t>Partie 1 – En préparation de la réunion du CIPR de votre enfant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3505200"/>
            <a:ext cx="5257800" cy="1447800"/>
          </a:xfrm>
        </p:spPr>
        <p:txBody>
          <a:bodyPr/>
          <a:lstStyle/>
          <a:p>
            <a:r>
              <a:rPr lang="fr-CA" noProof="0" dirty="0"/>
              <a:t>Ed </a:t>
            </a:r>
            <a:r>
              <a:rPr lang="fr-CA" noProof="0" dirty="0" err="1"/>
              <a:t>Mahony</a:t>
            </a:r>
            <a:r>
              <a:rPr lang="fr-CA" noProof="0" dirty="0"/>
              <a:t>, </a:t>
            </a:r>
          </a:p>
          <a:p>
            <a:r>
              <a:rPr lang="fr-CA" noProof="0" dirty="0" err="1"/>
              <a:t>Mahony</a:t>
            </a:r>
            <a:r>
              <a:rPr lang="fr-CA" noProof="0" dirty="0"/>
              <a:t> </a:t>
            </a:r>
            <a:r>
              <a:rPr lang="fr-CA" noProof="0" dirty="0" err="1"/>
              <a:t>Advocacy</a:t>
            </a:r>
            <a:endParaRPr lang="fr-CA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Le cas de Madeline 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233543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70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Communiquez avec Ed!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CA" noProof="0" dirty="0">
              <a:hlinkClick r:id="rId2"/>
            </a:endParaRPr>
          </a:p>
          <a:p>
            <a:pPr marL="0" indent="0" algn="ctr">
              <a:buNone/>
            </a:pPr>
            <a:r>
              <a:rPr lang="fr-CA" noProof="0" dirty="0">
                <a:hlinkClick r:id="rId2"/>
              </a:rPr>
              <a:t>www.mahonyadvocacy.com</a:t>
            </a:r>
            <a:r>
              <a:rPr lang="fr-CA" noProof="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Détails pratiques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noProof="0" dirty="0"/>
              <a:t>Cette série de webinaires a pour but de donner aux familles quelques consignes claires qui </a:t>
            </a:r>
            <a:r>
              <a:rPr lang="fr-CA" sz="2400" dirty="0"/>
              <a:t>leur permettront </a:t>
            </a:r>
            <a:r>
              <a:rPr lang="fr-CA" sz="2400" noProof="0" dirty="0"/>
              <a:t>de tirer </a:t>
            </a:r>
            <a:r>
              <a:rPr lang="fr-CA" sz="2400" dirty="0"/>
              <a:t>le meilleur </a:t>
            </a:r>
            <a:r>
              <a:rPr lang="fr-CA" sz="2400" noProof="0" dirty="0"/>
              <a:t>parti du CIPR de leur enfant.</a:t>
            </a:r>
          </a:p>
          <a:p>
            <a:r>
              <a:rPr lang="fr-CA" sz="2400" dirty="0"/>
              <a:t>Une </a:t>
            </a:r>
            <a:r>
              <a:rPr lang="fr-CA" sz="2400" noProof="0" dirty="0"/>
              <a:t>liste de ressources vous sera fournie</a:t>
            </a:r>
            <a:r>
              <a:rPr lang="fr-CA" sz="2400" dirty="0"/>
              <a:t> pour vous aider dans ce processus, </a:t>
            </a:r>
            <a:r>
              <a:rPr lang="fr-CA" sz="2400" noProof="0" dirty="0"/>
              <a:t>à laquelle </a:t>
            </a:r>
            <a:r>
              <a:rPr lang="fr-CA" sz="2400" dirty="0"/>
              <a:t>Ed se rapportera tout au long de l'atelier</a:t>
            </a:r>
            <a:r>
              <a:rPr lang="fr-CA" sz="2400" noProof="0" dirty="0"/>
              <a:t>.</a:t>
            </a:r>
          </a:p>
          <a:p>
            <a:r>
              <a:rPr lang="fr-CA" sz="2400" noProof="0" dirty="0"/>
              <a:t>Ce </a:t>
            </a:r>
            <a:r>
              <a:rPr lang="fr-CA" sz="2400" noProof="0" dirty="0" err="1"/>
              <a:t>webinaire</a:t>
            </a:r>
            <a:r>
              <a:rPr lang="fr-CA" sz="2400" noProof="0" dirty="0"/>
              <a:t> est le premier d'une série de trois ateliers auxquels nous </a:t>
            </a:r>
            <a:r>
              <a:rPr lang="fr-CA" sz="2400" dirty="0"/>
              <a:t>encourageons </a:t>
            </a:r>
            <a:r>
              <a:rPr lang="fr-CA" sz="2400" noProof="0" dirty="0"/>
              <a:t>toutes les familles à assister.</a:t>
            </a:r>
          </a:p>
        </p:txBody>
      </p:sp>
    </p:spTree>
    <p:extLst>
      <p:ext uri="{BB962C8B-B14F-4D97-AF65-F5344CB8AC3E}">
        <p14:creationId xmlns:p14="http://schemas.microsoft.com/office/powerpoint/2010/main" val="18767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5008" y="228600"/>
            <a:ext cx="8229600" cy="838200"/>
          </a:xfrm>
        </p:spPr>
        <p:txBody>
          <a:bodyPr/>
          <a:lstStyle/>
          <a:p>
            <a:r>
              <a:rPr lang="fr-CA" dirty="0"/>
              <a:t>Comprendre les règles</a:t>
            </a:r>
            <a:endParaRPr lang="fr-CA" noProof="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noProof="0" dirty="0"/>
              <a:t>Les familles peuvent ressentir de l'anxiété et de la colère - elles ne connaissent pas leurs droits.</a:t>
            </a:r>
          </a:p>
          <a:p>
            <a:r>
              <a:rPr lang="fr-CA" dirty="0"/>
              <a:t>Pour sentir qu'elles ont prise sur la situation, les familles doivent tout d'abord comprendre </a:t>
            </a:r>
            <a:r>
              <a:rPr lang="fr-CA" noProof="0" dirty="0"/>
              <a:t>les règles.</a:t>
            </a:r>
          </a:p>
          <a:p>
            <a:r>
              <a:rPr lang="fr-CA" noProof="0" dirty="0"/>
              <a:t>La meilleure règle à comprendre est le processus du CIPR.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567" y="228600"/>
            <a:ext cx="8686800" cy="838200"/>
          </a:xfrm>
        </p:spPr>
        <p:txBody>
          <a:bodyPr/>
          <a:lstStyle/>
          <a:p>
            <a:r>
              <a:rPr lang="fr-CA" sz="4000" noProof="0" dirty="0"/>
              <a:t>Le cas d'Emily : comment </a:t>
            </a:r>
            <a:r>
              <a:rPr lang="fr-CA" sz="4000" dirty="0"/>
              <a:t>le processus peut se dérouler</a:t>
            </a:r>
            <a:endParaRPr lang="fr-CA" sz="3800" noProof="0" dirty="0"/>
          </a:p>
        </p:txBody>
      </p:sp>
      <p:pic>
        <p:nvPicPr>
          <p:cNvPr id="1028" name="Picture 4" descr="Image result for five year old girl bli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6038850" cy="50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r>
              <a:rPr lang="fr-CA" sz="3200" dirty="0"/>
              <a:t>Mesures à prendre pour exercer ses droits</a:t>
            </a:r>
            <a:endParaRPr lang="fr-CA" sz="3200" noProof="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3600" noProof="0" dirty="0"/>
              <a:t>L'élève est inscrite </a:t>
            </a:r>
            <a:r>
              <a:rPr lang="fr-CA" sz="3600" dirty="0"/>
              <a:t>à une école communautaire et la fréquente</a:t>
            </a:r>
            <a:endParaRPr lang="fr-CA" noProof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3600" dirty="0"/>
              <a:t>Le parent/tuteur demande par écrit une réunion du CIPR.</a:t>
            </a:r>
          </a:p>
          <a:p>
            <a:pPr lvl="0"/>
            <a:endParaRPr lang="fr-CA" noProof="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37882" y="228600"/>
            <a:ext cx="870611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fr-CA" sz="3200" dirty="0"/>
              <a:t>Mesures à prendre pour exercer vos droits</a:t>
            </a: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256587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906962"/>
          </a:xfrm>
        </p:spPr>
        <p:txBody>
          <a:bodyPr/>
          <a:lstStyle/>
          <a:p>
            <a:r>
              <a:rPr lang="fr-CA" sz="3000" noProof="0" dirty="0"/>
              <a:t>La direction de l’école répond par écrit en fournissant :</a:t>
            </a:r>
          </a:p>
          <a:p>
            <a:pPr marL="742950" indent="-742950">
              <a:buFont typeface="+mj-lt"/>
              <a:buAutoNum type="arabicPeriod"/>
            </a:pPr>
            <a:r>
              <a:rPr lang="fr-CA" sz="3000" noProof="0" dirty="0"/>
              <a:t>Un accusé de réception</a:t>
            </a:r>
          </a:p>
          <a:p>
            <a:pPr marL="742950" indent="-742950">
              <a:buFont typeface="+mj-lt"/>
              <a:buAutoNum type="arabicPeriod"/>
            </a:pPr>
            <a:r>
              <a:rPr lang="fr-CA" sz="3000" noProof="0" dirty="0"/>
              <a:t>Le Guide des parents s'il s'agit d'un 1</a:t>
            </a:r>
            <a:r>
              <a:rPr lang="fr-CA" sz="3000" baseline="30000" noProof="0" dirty="0"/>
              <a:t>er</a:t>
            </a:r>
            <a:r>
              <a:rPr lang="fr-CA" sz="3000" noProof="0" dirty="0"/>
              <a:t> CIPR</a:t>
            </a:r>
          </a:p>
          <a:p>
            <a:pPr marL="742950" indent="-742950">
              <a:buFont typeface="+mj-lt"/>
              <a:buAutoNum type="arabicPeriod"/>
            </a:pPr>
            <a:r>
              <a:rPr lang="fr-CA" sz="3000" dirty="0"/>
              <a:t>La d</a:t>
            </a:r>
            <a:r>
              <a:rPr lang="fr-CA" sz="3000" noProof="0" dirty="0" err="1"/>
              <a:t>ate</a:t>
            </a:r>
            <a:r>
              <a:rPr lang="fr-CA" sz="3000" dirty="0"/>
              <a:t> </a:t>
            </a:r>
            <a:r>
              <a:rPr lang="fr-CA" sz="3000" noProof="0" dirty="0"/>
              <a:t>approximative de la réunion du CIPR.</a:t>
            </a:r>
          </a:p>
          <a:p>
            <a:r>
              <a:rPr lang="fr-CA" sz="3000" noProof="0" dirty="0"/>
              <a:t>Le parent examine le DSO (</a:t>
            </a:r>
            <a:r>
              <a:rPr lang="fr-CA" sz="3000" dirty="0"/>
              <a:t>dossier scolaire de l'Ontario; </a:t>
            </a:r>
            <a:r>
              <a:rPr lang="fr-CA" sz="3000" noProof="0" dirty="0"/>
              <a:t>facultatif) et demande copie de certaines informations.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7882" y="228600"/>
            <a:ext cx="870611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fr-CA" sz="3200" dirty="0"/>
              <a:t>Mesures à prendre pour exercer vos droits</a:t>
            </a: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304171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noProof="0" dirty="0"/>
              <a:t>Le parent écrit </a:t>
            </a:r>
            <a:r>
              <a:rPr lang="fr-CA" dirty="0"/>
              <a:t>à l'école </a:t>
            </a:r>
            <a:r>
              <a:rPr lang="fr-CA" noProof="0" dirty="0"/>
              <a:t>une lettre indiquant son intention de mettre l'accent sur les besoins, programmes et services fondés sur des données probantes.</a:t>
            </a:r>
          </a:p>
          <a:p>
            <a:r>
              <a:rPr lang="fr-CA" noProof="0" dirty="0"/>
              <a:t>La direction contacte le parent pour lui signifier l'heure et le lieu exacts de la réunion.</a:t>
            </a:r>
          </a:p>
          <a:p>
            <a:r>
              <a:rPr lang="fr-CA" noProof="0" dirty="0"/>
              <a:t>Le parent indique qu'il sera accompagné </a:t>
            </a:r>
            <a:r>
              <a:rPr lang="fr-CA" dirty="0"/>
              <a:t>au CIPR </a:t>
            </a:r>
            <a:r>
              <a:rPr lang="fr-CA" noProof="0" dirty="0"/>
              <a:t>d'un représentant, qui le soutiendra et parlera en son nom.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37882" y="228600"/>
            <a:ext cx="870611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fr-CA" sz="3200" dirty="0"/>
              <a:t>Mesures à prendre pour exercer vos droits</a:t>
            </a: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133847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À venir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219200"/>
            <a:ext cx="8229600" cy="5440362"/>
          </a:xfrm>
        </p:spPr>
        <p:txBody>
          <a:bodyPr/>
          <a:lstStyle/>
          <a:p>
            <a:r>
              <a:rPr lang="fr-CA" sz="2800" noProof="0" dirty="0"/>
              <a:t>TSA et CIPR : regard en profondeur</a:t>
            </a:r>
          </a:p>
          <a:p>
            <a:r>
              <a:rPr lang="fr-CA" sz="2800" noProof="0" dirty="0"/>
              <a:t>Examen approfondi des besoins sous l’angle du CIPR</a:t>
            </a:r>
          </a:p>
          <a:p>
            <a:r>
              <a:rPr lang="fr-CA" sz="2800" noProof="0" dirty="0"/>
              <a:t>Examen approfondi des programmes et services</a:t>
            </a:r>
          </a:p>
          <a:p>
            <a:r>
              <a:rPr lang="fr-CA" sz="2800" noProof="0" dirty="0"/>
              <a:t>La réunion comme telle du CIPR</a:t>
            </a:r>
          </a:p>
          <a:p>
            <a:r>
              <a:rPr lang="fr-CA" sz="2800" noProof="0" dirty="0"/>
              <a:t>Après le CIPR</a:t>
            </a:r>
          </a:p>
          <a:p>
            <a:r>
              <a:rPr lang="fr-CA" sz="2800" noProof="0" dirty="0"/>
              <a:t>Les habiletés interpersonnelles</a:t>
            </a:r>
            <a:r>
              <a:rPr lang="fr-CA" sz="2800" dirty="0"/>
              <a:t> </a:t>
            </a:r>
            <a:r>
              <a:rPr lang="fr-CA" sz="2800" noProof="0" dirty="0"/>
              <a:t>nécessaires pour faire avancer la revendication</a:t>
            </a:r>
          </a:p>
          <a:p>
            <a:r>
              <a:rPr lang="fr-CA" sz="2800" noProof="0" dirty="0"/>
              <a:t>Autres questions d’action </a:t>
            </a:r>
            <a:r>
              <a:rPr lang="fr-CA" sz="2800" dirty="0"/>
              <a:t>revendicatrice</a:t>
            </a:r>
            <a:endParaRPr lang="fr-CA" sz="2800" noProof="0" dirty="0"/>
          </a:p>
        </p:txBody>
      </p:sp>
    </p:spTree>
    <p:extLst>
      <p:ext uri="{BB962C8B-B14F-4D97-AF65-F5344CB8AC3E}">
        <p14:creationId xmlns:p14="http://schemas.microsoft.com/office/powerpoint/2010/main" val="32637088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379</Words>
  <Application>Microsoft Macintosh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Ateliers d'été : Partie 1 – En préparation de la réunion du CIPR de votre enfant</vt:lpstr>
      <vt:lpstr>Détails pratiques</vt:lpstr>
      <vt:lpstr>Comprendre les règles</vt:lpstr>
      <vt:lpstr>Le cas d'Emily : comment le processus peut se dérouler</vt:lpstr>
      <vt:lpstr>Mesures à prendre pour exercer ses droits</vt:lpstr>
      <vt:lpstr>PowerPoint Presentation</vt:lpstr>
      <vt:lpstr>PowerPoint Presentation</vt:lpstr>
      <vt:lpstr>PowerPoint Presentation</vt:lpstr>
      <vt:lpstr>À venir</vt:lpstr>
      <vt:lpstr>Le cas de Madeline </vt:lpstr>
      <vt:lpstr>Communiquez avec Ed!</vt:lpstr>
    </vt:vector>
  </TitlesOfParts>
  <Company>wert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wex</dc:creator>
  <cp:lastModifiedBy>Suzanne Murphy</cp:lastModifiedBy>
  <cp:revision>34</cp:revision>
  <dcterms:created xsi:type="dcterms:W3CDTF">2006-07-12T18:43:36Z</dcterms:created>
  <dcterms:modified xsi:type="dcterms:W3CDTF">2020-07-02T19:40:54Z</dcterms:modified>
</cp:coreProperties>
</file>