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7" r:id="rId3"/>
    <p:sldId id="258" r:id="rId4"/>
    <p:sldId id="264" r:id="rId5"/>
    <p:sldId id="270" r:id="rId6"/>
    <p:sldId id="271" r:id="rId7"/>
    <p:sldId id="272" r:id="rId8"/>
    <p:sldId id="261" r:id="rId9"/>
    <p:sldId id="266" r:id="rId10"/>
    <p:sldId id="267" r:id="rId11"/>
    <p:sldId id="259" r:id="rId12"/>
    <p:sldId id="260" r:id="rId13"/>
    <p:sldId id="265" r:id="rId14"/>
    <p:sldId id="263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1C8DF32-038F-4F2D-B6E5-0F94C1AD8D1F}">
          <p14:sldIdLst>
            <p14:sldId id="273"/>
            <p14:sldId id="257"/>
            <p14:sldId id="258"/>
            <p14:sldId id="264"/>
            <p14:sldId id="270"/>
            <p14:sldId id="271"/>
            <p14:sldId id="272"/>
            <p14:sldId id="261"/>
            <p14:sldId id="266"/>
            <p14:sldId id="267"/>
            <p14:sldId id="259"/>
            <p14:sldId id="260"/>
            <p14:sldId id="265"/>
            <p14:sldId id="263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38" d="100"/>
          <a:sy n="38" d="100"/>
        </p:scale>
        <p:origin x="4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logo-tagline-6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3648076"/>
            <a:ext cx="5499100" cy="199072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1295400"/>
            <a:ext cx="7010400" cy="1524000"/>
          </a:xfrm>
        </p:spPr>
        <p:txBody>
          <a:bodyPr/>
          <a:lstStyle>
            <a:lvl1pPr algn="ctr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124200"/>
            <a:ext cx="7010400" cy="1447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914400"/>
            <a:ext cx="12192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12192000" cy="9144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5715000"/>
            <a:ext cx="12192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5867400"/>
            <a:ext cx="12192000" cy="9906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9397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7AC0C0-A53D-466C-9113-370B6B116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6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7AC0C0-A53D-466C-9113-370B6B116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70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7AC0C0-A53D-466C-9113-370B6B116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5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7AC0C0-A53D-466C-9113-370B6B116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00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176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76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7AC0C0-A53D-466C-9113-370B6B116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7AC0C0-A53D-466C-9113-370B6B116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2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7AC0C0-A53D-466C-9113-370B6B116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14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7AC0C0-A53D-466C-9113-370B6B116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07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7AC0C0-A53D-466C-9113-370B6B116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7AC0C0-A53D-466C-9113-370B6B116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9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43000"/>
            <a:ext cx="12192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12192000" cy="11430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1097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1722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7AC0C0-A53D-466C-9113-370B6B116531}" type="slidenum">
              <a:rPr lang="en-GB" smtClean="0"/>
              <a:t>‹#›</a:t>
            </a:fld>
            <a:endParaRPr lang="en-GB"/>
          </a:p>
        </p:txBody>
      </p:sp>
      <p:pic>
        <p:nvPicPr>
          <p:cNvPr id="1038" name="Picture 14" descr="seed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035118" y="5334001"/>
            <a:ext cx="1559983" cy="1266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361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3668" y="1249584"/>
            <a:ext cx="8610600" cy="1524000"/>
          </a:xfrm>
        </p:spPr>
        <p:txBody>
          <a:bodyPr/>
          <a:lstStyle/>
          <a:p>
            <a:pPr algn="r"/>
            <a:r>
              <a:rPr lang="en-CA" dirty="0" smtClean="0">
                <a:solidFill>
                  <a:schemeClr val="tx1"/>
                </a:solidFill>
              </a:rPr>
              <a:t>Wellness and Self-Care for </a:t>
            </a:r>
            <a:br>
              <a:rPr lang="en-CA" dirty="0" smtClean="0">
                <a:solidFill>
                  <a:schemeClr val="tx1"/>
                </a:solidFill>
              </a:rPr>
            </a:br>
            <a:r>
              <a:rPr lang="en-CA" dirty="0" smtClean="0">
                <a:solidFill>
                  <a:schemeClr val="tx1"/>
                </a:solidFill>
              </a:rPr>
              <a:t>Autistic Adults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8" y="3207876"/>
            <a:ext cx="6021430" cy="24767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5874" y="3177492"/>
            <a:ext cx="7010400" cy="868583"/>
          </a:xfrm>
        </p:spPr>
        <p:txBody>
          <a:bodyPr/>
          <a:lstStyle/>
          <a:p>
            <a:pPr algn="r"/>
            <a:r>
              <a:rPr lang="en-CA" sz="2400" dirty="0"/>
              <a:t>Presented by Stephanie Moeser, MSW, RSW.</a:t>
            </a:r>
          </a:p>
          <a:p>
            <a:pPr algn="r"/>
            <a:r>
              <a:rPr lang="en-CA" sz="2400" dirty="0"/>
              <a:t>Rediscovery Counselling</a:t>
            </a:r>
          </a:p>
          <a:p>
            <a:pPr algn="r"/>
            <a:r>
              <a:rPr lang="en-CA" sz="2400" dirty="0"/>
              <a:t>Peterborough, ON</a:t>
            </a:r>
            <a:endParaRPr lang="en-CA" sz="2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596268" y="2743201"/>
            <a:ext cx="7010400" cy="86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endParaRPr lang="en-CA" sz="2800" kern="0" dirty="0"/>
          </a:p>
        </p:txBody>
      </p:sp>
    </p:spTree>
    <p:extLst>
      <p:ext uri="{BB962C8B-B14F-4D97-AF65-F5344CB8AC3E}">
        <p14:creationId xmlns:p14="http://schemas.microsoft.com/office/powerpoint/2010/main" val="349097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EA3E57-AD2B-4F93-A6F7-613674F73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Take a moment…..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A14F37-36C8-4027-9AEC-E816757FD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828800"/>
            <a:ext cx="10769600" cy="410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Jot down all the “should”,  “</a:t>
            </a:r>
            <a:r>
              <a:rPr lang="en-GB" sz="2400" dirty="0" err="1"/>
              <a:t>shouldn’ts</a:t>
            </a:r>
            <a:r>
              <a:rPr lang="en-GB" sz="2400" dirty="0"/>
              <a:t>” or “</a:t>
            </a:r>
            <a:r>
              <a:rPr lang="en-GB" sz="2400" dirty="0" err="1"/>
              <a:t>should’ves</a:t>
            </a:r>
            <a:r>
              <a:rPr lang="en-GB" sz="2400" dirty="0"/>
              <a:t>” that have popped into your thoughts lately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122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EAF47F-1A5C-437F-9743-BA9C5926C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The pesky ‘should’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33047A-20E7-4EC8-BD3C-3C8863FDB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49400"/>
            <a:ext cx="10972800" cy="43797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Be aware of the second </a:t>
            </a:r>
            <a:r>
              <a:rPr lang="en-GB" sz="2400" dirty="0" smtClean="0"/>
              <a:t>arrow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first arrow is the actual situation that brings pain or discomfort. We have no choice or control over </a:t>
            </a:r>
            <a:r>
              <a:rPr lang="en-GB" sz="2400" dirty="0" smtClean="0"/>
              <a:t>this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second arrow is how we react. This could be the judgment we place upon ourselves for feeling a certain way or doing or not doing something. This is where we have some choice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94371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266D4B-6C06-47F4-A66F-12A16DC2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3BC805-F494-4A0F-B2F8-BEE952557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7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We are living through a global pandemic</a:t>
            </a:r>
          </a:p>
          <a:p>
            <a:pPr marL="0" indent="0">
              <a:buNone/>
            </a:pPr>
            <a:r>
              <a:rPr lang="en-GB" sz="2800" dirty="0"/>
              <a:t>There are a lot of unknowns and uncertainties</a:t>
            </a:r>
          </a:p>
          <a:p>
            <a:pPr marL="0" indent="0">
              <a:buNone/>
            </a:pPr>
            <a:r>
              <a:rPr lang="en-GB" sz="2800" dirty="0"/>
              <a:t>It’s okay to feel worried and it’s normal to feel worried</a:t>
            </a:r>
          </a:p>
          <a:p>
            <a:pPr marL="0" indent="0">
              <a:buNone/>
            </a:pPr>
            <a:r>
              <a:rPr lang="en-GB" sz="2800" dirty="0"/>
              <a:t>Dialectical thinking- using AND instead of BUT</a:t>
            </a:r>
          </a:p>
          <a:p>
            <a:pPr marL="0" indent="0">
              <a:buNone/>
            </a:pPr>
            <a:r>
              <a:rPr lang="en-GB" sz="2800" dirty="0"/>
              <a:t>Productivity versus wellness</a:t>
            </a:r>
          </a:p>
          <a:p>
            <a:pPr marL="0" indent="0">
              <a:buNone/>
            </a:pPr>
            <a:r>
              <a:rPr lang="en-GB" sz="2800" dirty="0"/>
              <a:t>Learning/teaching versus wellness</a:t>
            </a:r>
          </a:p>
          <a:p>
            <a:pPr marL="0" indent="0">
              <a:buNone/>
            </a:pPr>
            <a:r>
              <a:rPr lang="en-GB" sz="2800" dirty="0"/>
              <a:t>Therapy/programs versus wellness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03083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AE8D0F-A5C9-42F1-9FF1-6A712CC4C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Mindfulness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3FA19A-E8F5-4E3D-816F-8DE4E2E33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lvl="0" indent="0"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en-CA" sz="2400" dirty="0">
                <a:latin typeface="Merriweather"/>
                <a:ea typeface="Merriweather"/>
                <a:cs typeface="Merriweather"/>
                <a:sym typeface="Merriweather"/>
                <a:rtl val="0"/>
              </a:rPr>
              <a:t>Something to think about:</a:t>
            </a:r>
          </a:p>
          <a:p>
            <a:pPr marL="0" lvl="0" indent="0">
              <a:spcBef>
                <a:spcPts val="0"/>
              </a:spcBef>
              <a:buClr>
                <a:schemeClr val="accent2"/>
              </a:buClr>
              <a:buNone/>
            </a:pPr>
            <a:endParaRPr lang="en-CA" sz="2400" dirty="0">
              <a:latin typeface="Merriweather"/>
              <a:ea typeface="Merriweather"/>
              <a:cs typeface="Merriweather"/>
              <a:sym typeface="Merriweather"/>
              <a:rtl val="0"/>
            </a:endParaRPr>
          </a:p>
          <a:p>
            <a:pPr marL="0" lvl="0" indent="0"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en-CA" sz="2400" dirty="0">
                <a:latin typeface="Merriweather"/>
                <a:ea typeface="Merriweather"/>
                <a:cs typeface="Merriweather"/>
                <a:sym typeface="Merriweather"/>
                <a:rtl val="0"/>
              </a:rPr>
              <a:t>“Between stimulus and response there is a space.  In that space is our power to choose our response.  In our response lies our growth and our freedom.”</a:t>
            </a:r>
          </a:p>
          <a:p>
            <a:pPr marL="0" lvl="0" indent="0"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en-CA" sz="2400" dirty="0">
                <a:latin typeface="Merriweather"/>
                <a:ea typeface="Merriweather"/>
                <a:cs typeface="Merriweather"/>
                <a:sym typeface="Merriweather"/>
                <a:rtl val="0"/>
              </a:rPr>
              <a:t>								Viktor E. Frankl</a:t>
            </a:r>
          </a:p>
        </p:txBody>
      </p:sp>
    </p:spTree>
    <p:extLst>
      <p:ext uri="{BB962C8B-B14F-4D97-AF65-F5344CB8AC3E}">
        <p14:creationId xmlns:p14="http://schemas.microsoft.com/office/powerpoint/2010/main" val="1723192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5C162-F3E7-4E74-AAC7-F2E15FB8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Take a moment…..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6C48CA-204D-4C69-85CB-E76B3B57F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400"/>
            <a:ext cx="10515600" cy="4125762"/>
          </a:xfrm>
        </p:spPr>
        <p:txBody>
          <a:bodyPr>
            <a:normAutofit/>
          </a:bodyPr>
          <a:lstStyle/>
          <a:p>
            <a:r>
              <a:rPr lang="en-GB" sz="2800" dirty="0"/>
              <a:t>Write down small ways that you can be gentle with yourself and shift some expectations</a:t>
            </a:r>
          </a:p>
        </p:txBody>
      </p:sp>
    </p:spTree>
    <p:extLst>
      <p:ext uri="{BB962C8B-B14F-4D97-AF65-F5344CB8AC3E}">
        <p14:creationId xmlns:p14="http://schemas.microsoft.com/office/powerpoint/2010/main" val="1258913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E21A6D-EF02-48A9-884B-271971593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R.A.I.N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636141-0BE4-40BE-97CD-9111417E4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From Tara Brach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R- Recognize</a:t>
            </a:r>
          </a:p>
          <a:p>
            <a:pPr marL="0" indent="0">
              <a:buNone/>
            </a:pPr>
            <a:r>
              <a:rPr lang="en-GB" sz="2800" dirty="0"/>
              <a:t>A- Allow/Accept</a:t>
            </a:r>
          </a:p>
          <a:p>
            <a:pPr marL="0" indent="0">
              <a:buNone/>
            </a:pPr>
            <a:r>
              <a:rPr lang="en-GB" sz="2800" dirty="0"/>
              <a:t>I- Investigate with Kindness</a:t>
            </a:r>
          </a:p>
          <a:p>
            <a:pPr marL="0" indent="0">
              <a:buNone/>
            </a:pPr>
            <a:r>
              <a:rPr lang="en-GB" sz="2800" dirty="0"/>
              <a:t>N- Non-Attachment</a:t>
            </a:r>
          </a:p>
        </p:txBody>
      </p:sp>
    </p:spTree>
    <p:extLst>
      <p:ext uri="{BB962C8B-B14F-4D97-AF65-F5344CB8AC3E}">
        <p14:creationId xmlns:p14="http://schemas.microsoft.com/office/powerpoint/2010/main" val="35334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7B9CAD-7716-4E8B-AD0A-2A325166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Grateful/Joy/Contentedness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8C2B22-23B9-4808-A0AD-4FBA2B149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In times of challenges, there are often also things that make us grateful or bring moments of joy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Start the day writing a few intentions or goals for the day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At the end of the day, consider writing down two or three moments or things that you are grateful for or that brought you a moment of joy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031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180992-63E4-45B4-8A5E-B97B24E98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04182D-F82B-40DB-8D0B-A27B7FB17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Check in</a:t>
            </a:r>
          </a:p>
          <a:p>
            <a:pPr marL="0" indent="0">
              <a:buNone/>
            </a:pPr>
            <a:r>
              <a:rPr lang="en-GB" sz="2400" dirty="0"/>
              <a:t>Structure and routine</a:t>
            </a:r>
          </a:p>
          <a:p>
            <a:pPr marL="0" indent="0">
              <a:buNone/>
            </a:pPr>
            <a:r>
              <a:rPr lang="en-GB" sz="2400" dirty="0"/>
              <a:t>Morning and evening routines</a:t>
            </a:r>
          </a:p>
          <a:p>
            <a:pPr marL="0" indent="0">
              <a:buNone/>
            </a:pPr>
            <a:r>
              <a:rPr lang="en-GB" sz="2400" dirty="0"/>
              <a:t>Do’s and Don’ts </a:t>
            </a:r>
          </a:p>
          <a:p>
            <a:pPr marL="0" indent="0">
              <a:buNone/>
            </a:pPr>
            <a:r>
              <a:rPr lang="en-GB" sz="2400" dirty="0"/>
              <a:t>Shifting Expectations of Ourselves</a:t>
            </a:r>
          </a:p>
          <a:p>
            <a:pPr marL="0" indent="0">
              <a:buNone/>
            </a:pPr>
            <a:r>
              <a:rPr lang="en-GB" sz="2400" dirty="0"/>
              <a:t>Mindfulness</a:t>
            </a:r>
          </a:p>
          <a:p>
            <a:pPr marL="0" indent="0">
              <a:buNone/>
            </a:pPr>
            <a:r>
              <a:rPr lang="en-GB" sz="2400" dirty="0"/>
              <a:t>Finding moments</a:t>
            </a:r>
          </a:p>
          <a:p>
            <a:pPr marL="0" indent="0">
              <a:buNone/>
            </a:pPr>
            <a:r>
              <a:rPr lang="en-GB" sz="2400" dirty="0"/>
              <a:t>Guided Visualization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7729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BDDE85-72D3-4A77-879B-D84B8068A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Structure and Routine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93B840-EB9E-4BA1-AB6C-DFF750EAF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Some tips:</a:t>
            </a:r>
          </a:p>
          <a:p>
            <a:r>
              <a:rPr lang="en-GB" sz="2400" dirty="0"/>
              <a:t>set an alarm for the same time every, it is okay if it’s a bit later than before</a:t>
            </a:r>
          </a:p>
          <a:p>
            <a:r>
              <a:rPr lang="en-GB" sz="2400" dirty="0"/>
              <a:t>try to eat at the same time every day</a:t>
            </a:r>
          </a:p>
          <a:p>
            <a:r>
              <a:rPr lang="en-GB" sz="2400" dirty="0"/>
              <a:t>try to integrate exercise</a:t>
            </a:r>
          </a:p>
          <a:p>
            <a:r>
              <a:rPr lang="en-GB" sz="2400" dirty="0"/>
              <a:t>try to integrate relaxation</a:t>
            </a:r>
          </a:p>
          <a:p>
            <a:r>
              <a:rPr lang="en-GB" sz="2400" dirty="0"/>
              <a:t>consider connecting with others via text, phone or video (friends, family, support people) </a:t>
            </a:r>
          </a:p>
          <a:p>
            <a:pPr marL="0" indent="0">
              <a:buNone/>
            </a:pPr>
            <a:r>
              <a:rPr lang="en-GB" sz="2400" dirty="0"/>
              <a:t>	-treat these as intentions and not as hard and fast rules</a:t>
            </a:r>
          </a:p>
        </p:txBody>
      </p:sp>
    </p:spTree>
    <p:extLst>
      <p:ext uri="{BB962C8B-B14F-4D97-AF65-F5344CB8AC3E}">
        <p14:creationId xmlns:p14="http://schemas.microsoft.com/office/powerpoint/2010/main" val="2175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B2A3D5-A56D-4E9B-86C7-BD841D86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Some basics (that we sometimes forget!)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454CFC-4FCB-4304-A589-48489AEE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803400"/>
            <a:ext cx="11938000" cy="5054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000" dirty="0"/>
              <a:t>Do:</a:t>
            </a:r>
          </a:p>
          <a:p>
            <a:pPr marL="0" indent="0">
              <a:buNone/>
            </a:pPr>
            <a:r>
              <a:rPr lang="en-GB" sz="3000" dirty="0"/>
              <a:t>	Drink water</a:t>
            </a:r>
          </a:p>
          <a:p>
            <a:pPr marL="0" indent="0">
              <a:buNone/>
            </a:pPr>
            <a:r>
              <a:rPr lang="en-GB" sz="3000" dirty="0"/>
              <a:t>	Get sunlight (when you can)</a:t>
            </a:r>
          </a:p>
          <a:p>
            <a:pPr marL="0" indent="0">
              <a:buNone/>
            </a:pPr>
            <a:r>
              <a:rPr lang="en-GB" sz="3000" dirty="0"/>
              <a:t>	Open some windows (when you can)</a:t>
            </a:r>
          </a:p>
          <a:p>
            <a:pPr marL="0" indent="0">
              <a:buNone/>
            </a:pPr>
            <a:r>
              <a:rPr lang="en-GB" sz="3000" dirty="0"/>
              <a:t>	Remember to eat regularly- set alarms if you sometimes forget to eat</a:t>
            </a:r>
          </a:p>
          <a:p>
            <a:pPr marL="0" indent="0">
              <a:buNone/>
            </a:pPr>
            <a:r>
              <a:rPr lang="en-GB" sz="3000" dirty="0"/>
              <a:t>	Remember to take prescribed medication. Keep track of if it is running out </a:t>
            </a:r>
            <a:r>
              <a:rPr lang="en-GB" sz="3000" dirty="0" smtClean="0"/>
              <a:t>	to </a:t>
            </a:r>
            <a:r>
              <a:rPr lang="en-GB" sz="3000" dirty="0"/>
              <a:t>give </a:t>
            </a:r>
            <a:r>
              <a:rPr lang="en-GB" sz="3000" dirty="0" smtClean="0"/>
              <a:t>you </a:t>
            </a:r>
            <a:r>
              <a:rPr lang="en-GB" sz="3000" dirty="0"/>
              <a:t>time to </a:t>
            </a:r>
            <a:r>
              <a:rPr lang="en-GB" sz="3000" dirty="0" smtClean="0"/>
              <a:t>get </a:t>
            </a:r>
            <a:r>
              <a:rPr lang="en-GB" sz="3000" dirty="0"/>
              <a:t>more</a:t>
            </a:r>
          </a:p>
          <a:p>
            <a:pPr marL="0" indent="0">
              <a:buNone/>
            </a:pPr>
            <a:r>
              <a:rPr lang="en-GB" sz="3000" dirty="0"/>
              <a:t>	Time with pets </a:t>
            </a:r>
          </a:p>
          <a:p>
            <a:pPr marL="0" indent="0">
              <a:buNone/>
            </a:pPr>
            <a:r>
              <a:rPr lang="en-GB" sz="3000" dirty="0"/>
              <a:t>	Have a clear start to your day</a:t>
            </a:r>
          </a:p>
          <a:p>
            <a:pPr marL="0" indent="0">
              <a:buNone/>
            </a:pPr>
            <a:r>
              <a:rPr lang="en-GB" sz="3000" dirty="0"/>
              <a:t>	Have a clear bed time routine</a:t>
            </a:r>
          </a:p>
          <a:p>
            <a:pPr marL="0" indent="0">
              <a:buNone/>
            </a:pPr>
            <a:r>
              <a:rPr lang="en-GB" sz="2400" dirty="0"/>
              <a:t>	</a:t>
            </a:r>
          </a:p>
          <a:p>
            <a:pPr marL="0" indent="0">
              <a:buNone/>
            </a:pPr>
            <a:r>
              <a:rPr lang="en-GB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3243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6C46CE-D8BB-427F-8C5D-AF052254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Morning routine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64C9FA-3913-4F15-9381-09E3D0CA5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47838"/>
            <a:ext cx="10972800" cy="452596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Clear start to the day provides structure</a:t>
            </a:r>
          </a:p>
          <a:p>
            <a:pPr marL="0" indent="0">
              <a:buNone/>
            </a:pPr>
            <a:r>
              <a:rPr lang="en-GB" dirty="0"/>
              <a:t>If its helpful, check a calendar or your phone so you know what day of the week it is</a:t>
            </a:r>
          </a:p>
          <a:p>
            <a:pPr marL="0" indent="0">
              <a:buNone/>
            </a:pPr>
            <a:r>
              <a:rPr lang="en-GB" dirty="0"/>
              <a:t>Have breakfast </a:t>
            </a:r>
          </a:p>
          <a:p>
            <a:pPr marL="0" indent="0">
              <a:buNone/>
            </a:pPr>
            <a:r>
              <a:rPr lang="en-GB" dirty="0"/>
              <a:t>Get changed into new clothes</a:t>
            </a:r>
          </a:p>
          <a:p>
            <a:pPr marL="0" indent="0">
              <a:buNone/>
            </a:pPr>
            <a:r>
              <a:rPr lang="en-GB" dirty="0"/>
              <a:t>Brush teeth/shower etc</a:t>
            </a:r>
          </a:p>
          <a:p>
            <a:pPr marL="0" indent="0">
              <a:buNone/>
            </a:pPr>
            <a:r>
              <a:rPr lang="en-GB" dirty="0"/>
              <a:t>Consider writing out some intentions for the day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807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C400B0-4FC1-497D-BE81-80D079DE2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Intentions for the day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EBF333-FA0B-4080-A51F-6EBDFD3BB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Consider</a:t>
            </a:r>
          </a:p>
          <a:p>
            <a:pPr marL="0" indent="0">
              <a:buNone/>
            </a:pPr>
            <a:r>
              <a:rPr lang="en-GB" dirty="0"/>
              <a:t>	something fun</a:t>
            </a:r>
          </a:p>
          <a:p>
            <a:pPr marL="0" indent="0">
              <a:buNone/>
            </a:pPr>
            <a:r>
              <a:rPr lang="en-GB" dirty="0"/>
              <a:t>	something relaxing</a:t>
            </a:r>
          </a:p>
          <a:p>
            <a:pPr marL="0" indent="0">
              <a:buNone/>
            </a:pPr>
            <a:r>
              <a:rPr lang="en-GB" dirty="0"/>
              <a:t>	something creative</a:t>
            </a:r>
          </a:p>
          <a:p>
            <a:pPr marL="0" indent="0">
              <a:buNone/>
            </a:pPr>
            <a:r>
              <a:rPr lang="en-GB" dirty="0"/>
              <a:t>	something ‘productive’</a:t>
            </a:r>
          </a:p>
          <a:p>
            <a:pPr marL="0" indent="0">
              <a:buNone/>
            </a:pPr>
            <a:r>
              <a:rPr lang="en-GB" dirty="0"/>
              <a:t>	some exercise</a:t>
            </a:r>
          </a:p>
          <a:p>
            <a:pPr marL="0" indent="0">
              <a:buNone/>
            </a:pPr>
            <a:r>
              <a:rPr lang="en-GB" dirty="0"/>
              <a:t>	some connection</a:t>
            </a:r>
          </a:p>
          <a:p>
            <a:pPr marL="0" indent="0">
              <a:buNone/>
            </a:pPr>
            <a:r>
              <a:rPr lang="en-GB" dirty="0"/>
              <a:t>	time for stimming (if needed)</a:t>
            </a:r>
          </a:p>
        </p:txBody>
      </p:sp>
    </p:spTree>
    <p:extLst>
      <p:ext uri="{BB962C8B-B14F-4D97-AF65-F5344CB8AC3E}">
        <p14:creationId xmlns:p14="http://schemas.microsoft.com/office/powerpoint/2010/main" val="823936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43A77E-B099-4B32-8566-9B2A33D8E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Evening (before bed) routine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626A2D-2EF3-4F14-9BE1-AAA2FE65F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Try to go to sleep around the same time every night</a:t>
            </a:r>
          </a:p>
          <a:p>
            <a:pPr marL="0" indent="0">
              <a:buNone/>
            </a:pPr>
            <a:r>
              <a:rPr lang="en-GB" dirty="0"/>
              <a:t>Think about or write down things you enjoyed/accomplished during the day</a:t>
            </a:r>
          </a:p>
          <a:p>
            <a:pPr marL="0" indent="0">
              <a:buNone/>
            </a:pPr>
            <a:r>
              <a:rPr lang="en-GB" dirty="0"/>
              <a:t>Think about what you would like to do tomorrow</a:t>
            </a:r>
          </a:p>
          <a:p>
            <a:pPr marL="0" indent="0">
              <a:buNone/>
            </a:pPr>
            <a:r>
              <a:rPr lang="en-GB" dirty="0"/>
              <a:t>Brush teeth/shower etc</a:t>
            </a:r>
          </a:p>
          <a:p>
            <a:pPr marL="0" indent="0">
              <a:buNone/>
            </a:pPr>
            <a:r>
              <a:rPr lang="en-GB" dirty="0"/>
              <a:t>Change clothes </a:t>
            </a:r>
          </a:p>
          <a:p>
            <a:pPr marL="0" indent="0">
              <a:buNone/>
            </a:pPr>
            <a:r>
              <a:rPr lang="en-GB" dirty="0"/>
              <a:t>Limit social media/videos before sleep (up to an hour before)</a:t>
            </a:r>
          </a:p>
          <a:p>
            <a:pPr marL="0" indent="0">
              <a:buNone/>
            </a:pPr>
            <a:r>
              <a:rPr lang="en-GB" dirty="0"/>
              <a:t>Consider white noise or relaxing music/guided meditation</a:t>
            </a:r>
          </a:p>
          <a:p>
            <a:pPr marL="0" indent="0">
              <a:buNone/>
            </a:pPr>
            <a:r>
              <a:rPr lang="en-GB" dirty="0"/>
              <a:t>Body scan</a:t>
            </a:r>
          </a:p>
        </p:txBody>
      </p:sp>
    </p:spTree>
    <p:extLst>
      <p:ext uri="{BB962C8B-B14F-4D97-AF65-F5344CB8AC3E}">
        <p14:creationId xmlns:p14="http://schemas.microsoft.com/office/powerpoint/2010/main" val="28388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C0CC83-58BE-49A1-8122-F5E88546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1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Some basics (that we sometimes forget!)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76AD48-360D-487C-A57D-C80DFC00F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Limit (or in moderation):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Caffeine</a:t>
            </a:r>
          </a:p>
          <a:p>
            <a:pPr marL="0" indent="0">
              <a:buNone/>
            </a:pPr>
            <a:r>
              <a:rPr lang="en-GB" sz="2400" dirty="0"/>
              <a:t>	Alcohol</a:t>
            </a:r>
          </a:p>
          <a:p>
            <a:pPr marL="0" indent="0">
              <a:buNone/>
            </a:pPr>
            <a:r>
              <a:rPr lang="en-GB" sz="2400" dirty="0"/>
              <a:t>	Junk Food</a:t>
            </a:r>
          </a:p>
          <a:p>
            <a:pPr marL="0" indent="0">
              <a:buNone/>
            </a:pPr>
            <a:r>
              <a:rPr lang="en-GB" sz="2400" dirty="0"/>
              <a:t>	Naps</a:t>
            </a:r>
          </a:p>
          <a:p>
            <a:pPr marL="0" indent="0">
              <a:buNone/>
            </a:pPr>
            <a:r>
              <a:rPr lang="en-GB" sz="2400" dirty="0"/>
              <a:t>	Exposure to social media and news (especially in the evenings)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897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74028B-F40F-46FD-A797-4BF33CDA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Mindfulness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682F2D-98B8-42ED-B9E4-82B879775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Mindfulness means paying attention in a particular way: on purpose, in the present moment, and non-judgmentally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							Jon Kabat-Zinn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09115022"/>
      </p:ext>
    </p:extLst>
  </p:cSld>
  <p:clrMapOvr>
    <a:masterClrMapping/>
  </p:clrMapOvr>
</p:sld>
</file>

<file path=ppt/theme/theme1.xml><?xml version="1.0" encoding="utf-8"?>
<a:theme xmlns:a="http://schemas.openxmlformats.org/drawingml/2006/main" name="April 2020 PO powerpoint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April 2020 PO powerpoint template</Template>
  <TotalTime>31</TotalTime>
  <Words>526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Merriweather</vt:lpstr>
      <vt:lpstr>April 2020 PO powerpoint template</vt:lpstr>
      <vt:lpstr>Wellness and Self-Care for  Autistic Adults</vt:lpstr>
      <vt:lpstr>Agenda</vt:lpstr>
      <vt:lpstr>Structure and Routine</vt:lpstr>
      <vt:lpstr>Some basics (that we sometimes forget!)</vt:lpstr>
      <vt:lpstr>Morning routine</vt:lpstr>
      <vt:lpstr>Intentions for the day </vt:lpstr>
      <vt:lpstr>Evening (before bed) routine </vt:lpstr>
      <vt:lpstr>Some basics (that we sometimes forget!)</vt:lpstr>
      <vt:lpstr>Mindfulness</vt:lpstr>
      <vt:lpstr>Take a moment…..</vt:lpstr>
      <vt:lpstr>The pesky ‘should’</vt:lpstr>
      <vt:lpstr>Expectations</vt:lpstr>
      <vt:lpstr>Mindfulness</vt:lpstr>
      <vt:lpstr>Take a moment…..</vt:lpstr>
      <vt:lpstr>R.A.I.N</vt:lpstr>
      <vt:lpstr>Grateful/Joy/Contentedness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and Self Care</dc:title>
  <dc:creator>Stephanie Moeser</dc:creator>
  <cp:lastModifiedBy>Ola Kusnierz</cp:lastModifiedBy>
  <cp:revision>8</cp:revision>
  <dcterms:created xsi:type="dcterms:W3CDTF">2020-03-31T00:11:09Z</dcterms:created>
  <dcterms:modified xsi:type="dcterms:W3CDTF">2020-04-17T04:32:06Z</dcterms:modified>
</cp:coreProperties>
</file>